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handoutMasterIdLst>
    <p:handoutMasterId r:id="rId16"/>
  </p:handoutMasterIdLst>
  <p:sldIdLst>
    <p:sldId id="256" r:id="rId5"/>
    <p:sldId id="273" r:id="rId6"/>
    <p:sldId id="272" r:id="rId7"/>
    <p:sldId id="271" r:id="rId8"/>
    <p:sldId id="257" r:id="rId9"/>
    <p:sldId id="267" r:id="rId10"/>
    <p:sldId id="268" r:id="rId11"/>
    <p:sldId id="269" r:id="rId12"/>
    <p:sldId id="270" r:id="rId13"/>
    <p:sldId id="258" r:id="rId14"/>
    <p:sldId id="262" r:id="rId1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3B350-06C5-4481-BB34-C687583833A2}" type="datetimeFigureOut">
              <a:rPr lang="nl-NL" smtClean="0"/>
              <a:t>8-3-2024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F9D43-9930-4139-99D7-6ABE87AF8E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240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D793925-D27E-4AFE-9BED-74856B14A5F9}" type="datetimeFigureOut">
              <a:rPr lang="nl-NL" smtClean="0"/>
              <a:t>8-3-2024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7322B6-C5EE-45B1-9B9F-40336920FAA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375491"/>
            <a:ext cx="7766248" cy="685800"/>
          </a:xfrm>
        </p:spPr>
        <p:txBody>
          <a:bodyPr>
            <a:normAutofit/>
          </a:bodyPr>
          <a:lstStyle/>
          <a:p>
            <a:r>
              <a:rPr lang="nl-NL" dirty="0"/>
              <a:t>Schooljaar 2024-2025</a:t>
            </a:r>
          </a:p>
          <a:p>
            <a:endParaRPr lang="nl-NL" dirty="0"/>
          </a:p>
        </p:txBody>
      </p:sp>
      <p:pic>
        <p:nvPicPr>
          <p:cNvPr id="4" name="Picture 5" descr="logo de Viaan 100511_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149080"/>
            <a:ext cx="39604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1591857" y="1916832"/>
            <a:ext cx="5960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ENTREE OPLEIDING</a:t>
            </a:r>
            <a:endParaRPr lang="nl-N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76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Einde schooljaar examen (ORGB verantwoordelijk)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Examendossier (compleet en op orde)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Diploma: beroepsgericht examen gehaald, stage of werk met voldoende afgerond (640 uren)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Voldaan aan alle opdrachten voor Burgerschap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Onderdelen Nederlands en Rekenen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Diploma!!</a:t>
            </a:r>
          </a:p>
          <a:p>
            <a:pPr marL="301943" lvl="1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En dan op naar het examen</a:t>
            </a:r>
          </a:p>
        </p:txBody>
      </p:sp>
    </p:spTree>
    <p:extLst>
      <p:ext uri="{BB962C8B-B14F-4D97-AF65-F5344CB8AC3E}">
        <p14:creationId xmlns:p14="http://schemas.microsoft.com/office/powerpoint/2010/main" val="5864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204044"/>
          </a:xfrm>
        </p:spPr>
        <p:txBody>
          <a:bodyPr>
            <a:normAutofit/>
          </a:bodyPr>
          <a:lstStyle/>
          <a:p>
            <a:r>
              <a:rPr lang="nl-NL" sz="6600" dirty="0"/>
              <a:t>Vragen?</a:t>
            </a:r>
            <a:endParaRPr lang="nl-NL" sz="2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2464297"/>
          </a:xfrm>
        </p:spPr>
        <p:txBody>
          <a:bodyPr>
            <a:normAutofit/>
          </a:bodyPr>
          <a:lstStyle/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69160"/>
            <a:ext cx="33123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27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9C17-9530-437D-915D-C1F5881BD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Abdi</a:t>
            </a:r>
            <a:r>
              <a:rPr lang="nl-NL" dirty="0"/>
              <a:t> en Eliza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2A2815-C7CF-4424-85AF-E859C42FE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Waarom interne entree op de </a:t>
            </a:r>
            <a:r>
              <a:rPr lang="nl-NL" dirty="0" err="1"/>
              <a:t>Viaan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248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/>
          </a:bodyPr>
          <a:lstStyle/>
          <a:p>
            <a:r>
              <a:rPr lang="nl-NL" dirty="0"/>
              <a:t>Minimaal 16 jaar</a:t>
            </a:r>
          </a:p>
          <a:p>
            <a:r>
              <a:rPr lang="nl-NL" dirty="0"/>
              <a:t>Werkhouding en motivatie</a:t>
            </a:r>
          </a:p>
          <a:p>
            <a:r>
              <a:rPr lang="nl-NL" dirty="0"/>
              <a:t>Stagevaardig (is in staat om zelf een erkend leerbedrijf te vinden en te behouden)</a:t>
            </a:r>
          </a:p>
          <a:p>
            <a:r>
              <a:rPr lang="nl-NL" dirty="0"/>
              <a:t>Een sector kiezen (een heel schooljaar stage/werk in dezelfde sector (profiel)).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 je nodig om te starten?</a:t>
            </a:r>
          </a:p>
        </p:txBody>
      </p:sp>
    </p:spTree>
    <p:extLst>
      <p:ext uri="{BB962C8B-B14F-4D97-AF65-F5344CB8AC3E}">
        <p14:creationId xmlns:p14="http://schemas.microsoft.com/office/powerpoint/2010/main" val="109013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- start september</a:t>
            </a:r>
          </a:p>
          <a:p>
            <a:pPr lvl="1"/>
            <a:r>
              <a:rPr lang="nl-NL" dirty="0"/>
              <a:t>- bindend studie advies januari/februari</a:t>
            </a:r>
          </a:p>
          <a:p>
            <a:pPr lvl="1"/>
            <a:r>
              <a:rPr lang="nl-NL" dirty="0"/>
              <a:t>- werken aan examenwaardigheidsverklaring</a:t>
            </a:r>
          </a:p>
          <a:p>
            <a:pPr lvl="1"/>
            <a:r>
              <a:rPr lang="nl-NL" dirty="0"/>
              <a:t>- Start examens mei/juni</a:t>
            </a:r>
          </a:p>
          <a:p>
            <a:pPr lvl="1"/>
            <a:r>
              <a:rPr lang="nl-NL" dirty="0"/>
              <a:t>- diplomering Entree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Verloop schooljaar</a:t>
            </a:r>
          </a:p>
        </p:txBody>
      </p:sp>
    </p:spTree>
    <p:extLst>
      <p:ext uri="{BB962C8B-B14F-4D97-AF65-F5344CB8AC3E}">
        <p14:creationId xmlns:p14="http://schemas.microsoft.com/office/powerpoint/2010/main" val="13162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Geen praktijkvakken meer.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Werkhouding, motivatie, omgaan met veranderingen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Vakken Nederlands, Rekenen en Loopbaan en    Burgerschap, Portfoliowerk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Stage of duaal traject</a:t>
            </a:r>
          </a:p>
          <a:p>
            <a:pPr>
              <a:buFont typeface="Wingdings" panose="05000000000000000000" pitchFamily="2" charset="2"/>
              <a:buChar char="v"/>
            </a:pPr>
            <a:endParaRPr lang="nl-NL" sz="1600" dirty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Leren doe je in de praktijk</a:t>
            </a:r>
            <a:br>
              <a:rPr lang="nl-NL" dirty="0"/>
            </a:b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138765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Studie-advies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4111369" cy="44256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Januari/februari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Stoppen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Verlenging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Uitstroom (beschut) Arbeid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Vervolgopleiding MBO 2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3212976"/>
            <a:ext cx="3428489" cy="259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57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Stage/Uitstroom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>
          <a:xfrm>
            <a:off x="323528" y="2276872"/>
            <a:ext cx="5551530" cy="4425672"/>
          </a:xfrm>
        </p:spPr>
        <p:txBody>
          <a:bodyPr>
            <a:normAutofit/>
          </a:bodyPr>
          <a:lstStyle/>
          <a:p>
            <a:r>
              <a:rPr lang="nl-NL" dirty="0"/>
              <a:t>Stagebureau op de </a:t>
            </a:r>
            <a:r>
              <a:rPr lang="nl-NL" dirty="0" err="1"/>
              <a:t>Viaan</a:t>
            </a:r>
            <a:endParaRPr lang="nl-NL" dirty="0"/>
          </a:p>
          <a:p>
            <a:endParaRPr lang="nl-NL" dirty="0"/>
          </a:p>
          <a:p>
            <a:r>
              <a:rPr lang="nl-NL" dirty="0"/>
              <a:t>Uitstroom</a:t>
            </a:r>
          </a:p>
          <a:p>
            <a:endParaRPr lang="nl-NL" dirty="0"/>
          </a:p>
          <a:p>
            <a:r>
              <a:rPr lang="nl-NL" dirty="0"/>
              <a:t>3 dagen stage/werk (640 uren)</a:t>
            </a:r>
          </a:p>
          <a:p>
            <a:endParaRPr lang="nl-NL" dirty="0"/>
          </a:p>
          <a:p>
            <a:r>
              <a:rPr lang="nl-NL" dirty="0"/>
              <a:t>Erkend leerbedrijf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058" y="2708920"/>
            <a:ext cx="3023698" cy="234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Profielen Entree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5400600" cy="460851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dienstverlening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horeca, voeding of voedingsindustrie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logistiek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procestechniek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plant, dier of groene leefomgeving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bouwen, wonen en onderhoud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verkoop/</a:t>
            </a:r>
            <a:r>
              <a:rPr lang="nl-NL" dirty="0" err="1"/>
              <a:t>retail</a:t>
            </a:r>
            <a:r>
              <a:rPr lang="nl-NL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mobiliteitsbranche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Assistent metaal- elektro- en		 installatietechniek </a:t>
            </a:r>
          </a:p>
        </p:txBody>
      </p:sp>
    </p:spTree>
    <p:extLst>
      <p:ext uri="{BB962C8B-B14F-4D97-AF65-F5344CB8AC3E}">
        <p14:creationId xmlns:p14="http://schemas.microsoft.com/office/powerpoint/2010/main" val="294703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Examenonderdelen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4183377" cy="4425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Nederlands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Rekenen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Loopbaan en Burgerschap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Proeve van bekwaamheid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Kennisexamen of SVA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Keuzedeel = solliciteren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7" y="3157059"/>
            <a:ext cx="3031629" cy="214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12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59b3d7-c01d-481f-b9a0-e4513ea8e95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27ABB6AC20345BCA27DCD0F7D3E74" ma:contentTypeVersion="14" ma:contentTypeDescription="Een nieuw document maken." ma:contentTypeScope="" ma:versionID="e4599dd34c1c17e83e828e29d3236167">
  <xsd:schema xmlns:xsd="http://www.w3.org/2001/XMLSchema" xmlns:xs="http://www.w3.org/2001/XMLSchema" xmlns:p="http://schemas.microsoft.com/office/2006/metadata/properties" xmlns:ns3="8a54a487-5424-451d-903d-0edd680a8895" xmlns:ns4="c859b3d7-c01d-481f-b9a0-e4513ea8e956" targetNamespace="http://schemas.microsoft.com/office/2006/metadata/properties" ma:root="true" ma:fieldsID="44e5530dd1828a6d6baad14dad66b8f9" ns3:_="" ns4:_="">
    <xsd:import namespace="8a54a487-5424-451d-903d-0edd680a8895"/>
    <xsd:import namespace="c859b3d7-c01d-481f-b9a0-e4513ea8e9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4a487-5424-451d-903d-0edd680a88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9b3d7-c01d-481f-b9a0-e4513ea8e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8BB5C3-273D-4CA3-B913-4AECCB036081}">
  <ds:schemaRefs>
    <ds:schemaRef ds:uri="c859b3d7-c01d-481f-b9a0-e4513ea8e956"/>
    <ds:schemaRef ds:uri="http://schemas.microsoft.com/office/2006/documentManagement/types"/>
    <ds:schemaRef ds:uri="http://purl.org/dc/elements/1.1/"/>
    <ds:schemaRef ds:uri="8a54a487-5424-451d-903d-0edd680a8895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CD4ABE-E21C-4966-A1CA-A80ED399C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54a487-5424-451d-903d-0edd680a8895"/>
    <ds:schemaRef ds:uri="c859b3d7-c01d-481f-b9a0-e4513ea8e9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7DD5D7-7633-4B03-8A18-C0BAB14FE6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262</Words>
  <Application>Microsoft Office PowerPoint</Application>
  <PresentationFormat>Diavoorstelling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Candara</vt:lpstr>
      <vt:lpstr>Symbol</vt:lpstr>
      <vt:lpstr>Wingdings</vt:lpstr>
      <vt:lpstr>Golfvorm</vt:lpstr>
      <vt:lpstr> </vt:lpstr>
      <vt:lpstr>Abdi en Eliza</vt:lpstr>
      <vt:lpstr>Wat heb je nodig om te starten?</vt:lpstr>
      <vt:lpstr>Verloop schooljaar</vt:lpstr>
      <vt:lpstr>Leren doe je in de praktijk </vt:lpstr>
      <vt:lpstr>Studie-advies</vt:lpstr>
      <vt:lpstr>Stage/Uitstroom</vt:lpstr>
      <vt:lpstr>Profielen Entree</vt:lpstr>
      <vt:lpstr>Examenonderdelen</vt:lpstr>
      <vt:lpstr> En dan op naar het examen</vt:lpstr>
      <vt:lpstr>Vragen?</vt:lpstr>
    </vt:vector>
  </TitlesOfParts>
  <Company>De Viaan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 twijfelen maar doen.</dc:title>
  <dc:creator>Jort van der Meulen</dc:creator>
  <cp:lastModifiedBy>Hermes, C.C.C.M.</cp:lastModifiedBy>
  <cp:revision>59</cp:revision>
  <cp:lastPrinted>2017-06-29T11:29:51Z</cp:lastPrinted>
  <dcterms:created xsi:type="dcterms:W3CDTF">2014-04-01T12:17:56Z</dcterms:created>
  <dcterms:modified xsi:type="dcterms:W3CDTF">2024-03-08T08:44:09Z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0x0101002AB27ABB6AC20345BCA27DCD0F7D3E74</vt:lpwstr>
  </property>
</Properties>
</file>